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9"/>
  </p:notesMasterIdLst>
  <p:sldIdLst>
    <p:sldId id="349" r:id="rId2"/>
    <p:sldId id="632" r:id="rId3"/>
    <p:sldId id="657" r:id="rId4"/>
    <p:sldId id="658" r:id="rId5"/>
    <p:sldId id="633" r:id="rId6"/>
    <p:sldId id="642" r:id="rId7"/>
    <p:sldId id="659" r:id="rId8"/>
    <p:sldId id="635" r:id="rId9"/>
    <p:sldId id="650" r:id="rId10"/>
    <p:sldId id="649" r:id="rId11"/>
    <p:sldId id="639" r:id="rId12"/>
    <p:sldId id="648" r:id="rId13"/>
    <p:sldId id="651" r:id="rId14"/>
    <p:sldId id="640" r:id="rId15"/>
    <p:sldId id="638" r:id="rId16"/>
    <p:sldId id="652" r:id="rId17"/>
    <p:sldId id="654" r:id="rId18"/>
    <p:sldId id="653" r:id="rId19"/>
    <p:sldId id="655" r:id="rId20"/>
    <p:sldId id="636" r:id="rId21"/>
    <p:sldId id="637" r:id="rId22"/>
    <p:sldId id="644" r:id="rId23"/>
    <p:sldId id="645" r:id="rId24"/>
    <p:sldId id="643" r:id="rId25"/>
    <p:sldId id="646" r:id="rId26"/>
    <p:sldId id="656" r:id="rId27"/>
    <p:sldId id="647" r:id="rId28"/>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0444FE-5958-8843-A334-9A1D4951A140}" v="3" dt="2025-01-13T12:49:17.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90" d="100"/>
          <a:sy n="90"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5T13:47:57.573" v="3699" actId="113"/>
      <pc:docMkLst>
        <pc:docMk/>
      </pc:docMkLst>
      <pc:sldChg chg="modSp mod modAnim">
        <pc:chgData name="Long Nguyen" userId="f59fb8f3-a021-417a-8bc1-65c8d471c621" providerId="ADAL" clId="{A3070A74-80DC-644A-957D-5554923D71D9}" dt="2022-03-15T13:47:57.573" v="3699" actId="113"/>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ldChg>
      <pc:sldChg chg="addSp delSp modSp mod delAnim modAnim">
        <pc:chgData name="Long Nguyen" userId="f59fb8f3-a021-417a-8bc1-65c8d471c621" providerId="ADAL" clId="{A3070A74-80DC-644A-957D-5554923D71D9}" dt="2022-03-02T12:30:40.139" v="2012"/>
        <pc:sldMkLst>
          <pc:docMk/>
          <pc:sldMk cId="3963522578" sldId="635"/>
        </pc:sldMkLst>
      </pc:sldChg>
      <pc:sldChg chg="addSp modSp mod modAnim">
        <pc:chgData name="Long Nguyen" userId="f59fb8f3-a021-417a-8bc1-65c8d471c621" providerId="ADAL" clId="{A3070A74-80DC-644A-957D-5554923D71D9}" dt="2022-03-02T12:35:38.815" v="2054"/>
        <pc:sldMkLst>
          <pc:docMk/>
          <pc:sldMk cId="1031091417" sldId="636"/>
        </pc:sldMkLst>
      </pc:sldChg>
      <pc:sldChg chg="modSp modAnim">
        <pc:chgData name="Long Nguyen" userId="f59fb8f3-a021-417a-8bc1-65c8d471c621" providerId="ADAL" clId="{A3070A74-80DC-644A-957D-5554923D71D9}" dt="2022-03-02T12:46:02.718" v="2200" actId="20577"/>
        <pc:sldMkLst>
          <pc:docMk/>
          <pc:sldMk cId="1420150306" sldId="637"/>
        </pc:sldMkLst>
      </pc:sldChg>
      <pc:sldChg chg="modSp mod modAnim">
        <pc:chgData name="Long Nguyen" userId="f59fb8f3-a021-417a-8bc1-65c8d471c621" providerId="ADAL" clId="{A3070A74-80DC-644A-957D-5554923D71D9}" dt="2022-03-02T12:33:35.261" v="2035"/>
        <pc:sldMkLst>
          <pc:docMk/>
          <pc:sldMk cId="2040550915" sldId="638"/>
        </pc:sldMkLst>
      </pc:sldChg>
      <pc:sldChg chg="addSp delSp modSp mod modAnim">
        <pc:chgData name="Long Nguyen" userId="f59fb8f3-a021-417a-8bc1-65c8d471c621" providerId="ADAL" clId="{A3070A74-80DC-644A-957D-5554923D71D9}" dt="2022-03-03T12:35:13.842" v="2320" actId="113"/>
        <pc:sldMkLst>
          <pc:docMk/>
          <pc:sldMk cId="3842146042" sldId="639"/>
        </pc:sldMkLst>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ldChg>
      <pc:sldChg chg="modSp add mod modAnim">
        <pc:chgData name="Long Nguyen" userId="f59fb8f3-a021-417a-8bc1-65c8d471c621" providerId="ADAL" clId="{A3070A74-80DC-644A-957D-5554923D71D9}" dt="2022-03-14T11:30:18.394" v="3508" actId="20577"/>
        <pc:sldMkLst>
          <pc:docMk/>
          <pc:sldMk cId="1739503442" sldId="643"/>
        </pc:sldMkLst>
      </pc:sldChg>
      <pc:sldChg chg="modSp del mod modAnim">
        <pc:chgData name="Long Nguyen" userId="f59fb8f3-a021-417a-8bc1-65c8d471c621" providerId="ADAL" clId="{A3070A74-80DC-644A-957D-5554923D71D9}" dt="2022-03-12T13:35:38.438" v="2393" actId="2696"/>
        <pc:sldMkLst>
          <pc:docMk/>
          <pc:sldMk cId="3360808311" sldId="643"/>
        </pc:sldMkLst>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ldChg>
      <pc:sldChg chg="delSp modSp add mod modAnim">
        <pc:chgData name="Long Nguyen" userId="f59fb8f3-a021-417a-8bc1-65c8d471c621" providerId="ADAL" clId="{A3070A74-80DC-644A-957D-5554923D71D9}" dt="2022-03-02T12:32:04.651" v="2023"/>
        <pc:sldMkLst>
          <pc:docMk/>
          <pc:sldMk cId="1203591710" sldId="649"/>
        </pc:sldMkLst>
      </pc:sldChg>
      <pc:sldChg chg="addSp delSp modSp add mod delAnim modAnim">
        <pc:chgData name="Long Nguyen" userId="f59fb8f3-a021-417a-8bc1-65c8d471c621" providerId="ADAL" clId="{A3070A74-80DC-644A-957D-5554923D71D9}" dt="2022-03-02T12:30:57.205" v="2017"/>
        <pc:sldMkLst>
          <pc:docMk/>
          <pc:sldMk cId="3040631837" sldId="650"/>
        </pc:sldMkLst>
      </pc:sldChg>
      <pc:sldChg chg="addSp delSp modSp add mod">
        <pc:chgData name="Long Nguyen" userId="f59fb8f3-a021-417a-8bc1-65c8d471c621" providerId="ADAL" clId="{A3070A74-80DC-644A-957D-5554923D71D9}" dt="2022-03-01T18:52:03.138" v="702"/>
        <pc:sldMkLst>
          <pc:docMk/>
          <pc:sldMk cId="386802724" sldId="651"/>
        </pc:sldMkLst>
      </pc:sldChg>
      <pc:sldChg chg="addSp delSp modSp add mod modAnim">
        <pc:chgData name="Long Nguyen" userId="f59fb8f3-a021-417a-8bc1-65c8d471c621" providerId="ADAL" clId="{A3070A74-80DC-644A-957D-5554923D71D9}" dt="2022-03-02T12:44:05.266" v="2140" actId="20577"/>
        <pc:sldMkLst>
          <pc:docMk/>
          <pc:sldMk cId="192798310" sldId="652"/>
        </pc:sldMkLst>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ldChg>
      <pc:sldChg chg="addSp delSp modSp add mod modAnim">
        <pc:chgData name="Long Nguyen" userId="f59fb8f3-a021-417a-8bc1-65c8d471c621" providerId="ADAL" clId="{A3070A74-80DC-644A-957D-5554923D71D9}" dt="2022-03-02T12:45:52.392" v="2191" actId="20577"/>
        <pc:sldMkLst>
          <pc:docMk/>
          <pc:sldMk cId="2563998594" sldId="655"/>
        </pc:sldMkLst>
      </pc:sldChg>
      <pc:sldChg chg="modSp add mod modAnim">
        <pc:chgData name="Long Nguyen" userId="f59fb8f3-a021-417a-8bc1-65c8d471c621" providerId="ADAL" clId="{A3070A74-80DC-644A-957D-5554923D71D9}" dt="2022-03-14T11:30:56.213" v="3545" actId="1076"/>
        <pc:sldMkLst>
          <pc:docMk/>
          <pc:sldMk cId="192838864" sldId="656"/>
        </pc:sldMkLst>
      </pc:sldChg>
      <pc:sldChg chg="modSp add mod modAnim">
        <pc:chgData name="Long Nguyen" userId="f59fb8f3-a021-417a-8bc1-65c8d471c621" providerId="ADAL" clId="{A3070A74-80DC-644A-957D-5554923D71D9}" dt="2022-03-15T13:45:17.634" v="3694" actId="20577"/>
        <pc:sldMkLst>
          <pc:docMk/>
          <pc:sldMk cId="3762615990" sldId="657"/>
        </pc:sldMkLst>
      </pc:sldChg>
      <pc:sldChg chg="modSp add mod modAnim">
        <pc:chgData name="Long Nguyen" userId="f59fb8f3-a021-417a-8bc1-65c8d471c621" providerId="ADAL" clId="{A3070A74-80DC-644A-957D-5554923D71D9}" dt="2022-03-14T13:16:57.929" v="3693" actId="20577"/>
        <pc:sldMkLst>
          <pc:docMk/>
          <pc:sldMk cId="2148380371" sldId="658"/>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ldChg>
      <pc:sldChg chg="modSp modAnim">
        <pc:chgData name="Long B Nguyen" userId="f59fb8f3-a021-417a-8bc1-65c8d471c621" providerId="ADAL" clId="{A54A5039-9BC6-1548-AC61-7314DB675A9D}" dt="2019-09-24T11:45:26.007" v="2185" actId="20577"/>
        <pc:sldMkLst>
          <pc:docMk/>
          <pc:sldMk cId="1438711869" sldId="284"/>
        </pc:sldMkLst>
      </pc:sldChg>
      <pc:sldChg chg="modSp">
        <pc:chgData name="Long B Nguyen" userId="f59fb8f3-a021-417a-8bc1-65c8d471c621" providerId="ADAL" clId="{A54A5039-9BC6-1548-AC61-7314DB675A9D}" dt="2019-09-19T14:18:56.959" v="28" actId="20577"/>
        <pc:sldMkLst>
          <pc:docMk/>
          <pc:sldMk cId="131840209" sldId="286"/>
        </pc:sldMkLst>
      </pc:sldChg>
      <pc:sldChg chg="modSp add del modAnim">
        <pc:chgData name="Long B Nguyen" userId="f59fb8f3-a021-417a-8bc1-65c8d471c621" providerId="ADAL" clId="{A54A5039-9BC6-1548-AC61-7314DB675A9D}" dt="2019-09-24T11:43:26.738" v="2146" actId="2696"/>
        <pc:sldMkLst>
          <pc:docMk/>
          <pc:sldMk cId="3439768680" sldId="294"/>
        </pc:sldMkLst>
      </pc:sldChg>
      <pc:sldChg chg="addSp modSp modAnim">
        <pc:chgData name="Long B Nguyen" userId="f59fb8f3-a021-417a-8bc1-65c8d471c621" providerId="ADAL" clId="{A54A5039-9BC6-1548-AC61-7314DB675A9D}" dt="2019-09-23T12:04:10.373" v="1911"/>
        <pc:sldMkLst>
          <pc:docMk/>
          <pc:sldMk cId="1816941262" sldId="295"/>
        </pc:sldMkLst>
      </pc:sldChg>
      <pc:sldChg chg="modSp modAnim">
        <pc:chgData name="Long B Nguyen" userId="f59fb8f3-a021-417a-8bc1-65c8d471c621" providerId="ADAL" clId="{A54A5039-9BC6-1548-AC61-7314DB675A9D}" dt="2019-09-23T11:59:17.508" v="1794"/>
        <pc:sldMkLst>
          <pc:docMk/>
          <pc:sldMk cId="553003360" sldId="296"/>
        </pc:sldMkLst>
      </pc:sldChg>
      <pc:sldChg chg="modSp modAnim">
        <pc:chgData name="Long B Nguyen" userId="f59fb8f3-a021-417a-8bc1-65c8d471c621" providerId="ADAL" clId="{A54A5039-9BC6-1548-AC61-7314DB675A9D}" dt="2019-09-23T11:59:34.632" v="1798"/>
        <pc:sldMkLst>
          <pc:docMk/>
          <pc:sldMk cId="3006175481" sldId="297"/>
        </pc:sldMkLst>
      </pc:sldChg>
      <pc:sldChg chg="modSp modAnim">
        <pc:chgData name="Long B Nguyen" userId="f59fb8f3-a021-417a-8bc1-65c8d471c621" providerId="ADAL" clId="{A54A5039-9BC6-1548-AC61-7314DB675A9D}" dt="2019-09-23T12:06:41.861" v="1992"/>
        <pc:sldMkLst>
          <pc:docMk/>
          <pc:sldMk cId="3150557076" sldId="298"/>
        </pc:sldMkLst>
      </pc:sldChg>
      <pc:sldChg chg="addSp delSp modSp modAnim">
        <pc:chgData name="Long B Nguyen" userId="f59fb8f3-a021-417a-8bc1-65c8d471c621" providerId="ADAL" clId="{A54A5039-9BC6-1548-AC61-7314DB675A9D}" dt="2019-09-23T12:01:44.436" v="1840"/>
        <pc:sldMkLst>
          <pc:docMk/>
          <pc:sldMk cId="128704095" sldId="302"/>
        </pc:sldMkLst>
      </pc:sldChg>
      <pc:sldChg chg="modSp add modAnim">
        <pc:chgData name="Long B Nguyen" userId="f59fb8f3-a021-417a-8bc1-65c8d471c621" providerId="ADAL" clId="{A54A5039-9BC6-1548-AC61-7314DB675A9D}" dt="2019-09-23T12:00:26.516" v="1826" actId="20577"/>
        <pc:sldMkLst>
          <pc:docMk/>
          <pc:sldMk cId="3275945509" sldId="303"/>
        </pc:sldMkLst>
      </pc:sldChg>
      <pc:sldChg chg="modSp add modAnim">
        <pc:chgData name="Long B Nguyen" userId="f59fb8f3-a021-417a-8bc1-65c8d471c621" providerId="ADAL" clId="{A54A5039-9BC6-1548-AC61-7314DB675A9D}" dt="2019-09-23T12:00:38.314" v="1827"/>
        <pc:sldMkLst>
          <pc:docMk/>
          <pc:sldMk cId="406772024" sldId="304"/>
        </pc:sldMkLst>
      </pc:sldChg>
      <pc:sldChg chg="modSp add modAnim">
        <pc:chgData name="Long B Nguyen" userId="f59fb8f3-a021-417a-8bc1-65c8d471c621" providerId="ADAL" clId="{A54A5039-9BC6-1548-AC61-7314DB675A9D}" dt="2019-09-23T13:27:58.707" v="2000" actId="20577"/>
        <pc:sldMkLst>
          <pc:docMk/>
          <pc:sldMk cId="1703902501" sldId="305"/>
        </pc:sldMkLst>
      </pc:sldChg>
      <pc:sldChg chg="modSp add modAnim">
        <pc:chgData name="Long B Nguyen" userId="f59fb8f3-a021-417a-8bc1-65c8d471c621" providerId="ADAL" clId="{A54A5039-9BC6-1548-AC61-7314DB675A9D}" dt="2019-09-23T12:01:58.728" v="1843"/>
        <pc:sldMkLst>
          <pc:docMk/>
          <pc:sldMk cId="3614829039" sldId="306"/>
        </pc:sldMkLst>
      </pc:sldChg>
      <pc:sldChg chg="modSp add modAnim">
        <pc:chgData name="Long B Nguyen" userId="f59fb8f3-a021-417a-8bc1-65c8d471c621" providerId="ADAL" clId="{A54A5039-9BC6-1548-AC61-7314DB675A9D}" dt="2019-09-23T12:02:15.154" v="1846"/>
        <pc:sldMkLst>
          <pc:docMk/>
          <pc:sldMk cId="295911327" sldId="307"/>
        </pc:sldMkLst>
      </pc:sldChg>
      <pc:sldChg chg="modSp add modAnim">
        <pc:chgData name="Long B Nguyen" userId="f59fb8f3-a021-417a-8bc1-65c8d471c621" providerId="ADAL" clId="{A54A5039-9BC6-1548-AC61-7314DB675A9D}" dt="2019-09-23T12:01:05.311" v="1832"/>
        <pc:sldMkLst>
          <pc:docMk/>
          <pc:sldMk cId="67957925" sldId="308"/>
        </pc:sldMkLst>
      </pc:sldChg>
      <pc:sldChg chg="modSp add modAnim">
        <pc:chgData name="Long B Nguyen" userId="f59fb8f3-a021-417a-8bc1-65c8d471c621" providerId="ADAL" clId="{A54A5039-9BC6-1548-AC61-7314DB675A9D}" dt="2019-09-23T12:01:18.117" v="1835"/>
        <pc:sldMkLst>
          <pc:docMk/>
          <pc:sldMk cId="1872435103" sldId="309"/>
        </pc:sldMkLst>
      </pc:sldChg>
      <pc:sldChg chg="modSp add">
        <pc:chgData name="Long B Nguyen" userId="f59fb8f3-a021-417a-8bc1-65c8d471c621" providerId="ADAL" clId="{A54A5039-9BC6-1548-AC61-7314DB675A9D}" dt="2019-09-20T12:40:48.118" v="1409" actId="20577"/>
        <pc:sldMkLst>
          <pc:docMk/>
          <pc:sldMk cId="4088965571" sldId="310"/>
        </pc:sldMkLst>
      </pc:sldChg>
      <pc:sldChg chg="modSp add modAnim">
        <pc:chgData name="Long B Nguyen" userId="f59fb8f3-a021-417a-8bc1-65c8d471c621" providerId="ADAL" clId="{A54A5039-9BC6-1548-AC61-7314DB675A9D}" dt="2019-09-23T12:01:26.997" v="1836"/>
        <pc:sldMkLst>
          <pc:docMk/>
          <pc:sldMk cId="2255846137" sldId="311"/>
        </pc:sldMkLst>
      </pc:sldChg>
      <pc:sldChg chg="modSp add">
        <pc:chgData name="Long B Nguyen" userId="f59fb8f3-a021-417a-8bc1-65c8d471c621" providerId="ADAL" clId="{A54A5039-9BC6-1548-AC61-7314DB675A9D}" dt="2019-09-23T11:49:40.764" v="1759" actId="20577"/>
        <pc:sldMkLst>
          <pc:docMk/>
          <pc:sldMk cId="1513627164" sldId="312"/>
        </pc:sldMkLst>
      </pc:sldChg>
      <pc:sldChg chg="modSp add modAnim">
        <pc:chgData name="Long B Nguyen" userId="f59fb8f3-a021-417a-8bc1-65c8d471c621" providerId="ADAL" clId="{A54A5039-9BC6-1548-AC61-7314DB675A9D}" dt="2019-09-23T11:58:57.499" v="1789"/>
        <pc:sldMkLst>
          <pc:docMk/>
          <pc:sldMk cId="2097059918" sldId="313"/>
        </pc:sldMkLst>
      </pc:sldChg>
      <pc:sldChg chg="modSp add del">
        <pc:chgData name="Long B Nguyen" userId="f59fb8f3-a021-417a-8bc1-65c8d471c621" providerId="ADAL" clId="{A54A5039-9BC6-1548-AC61-7314DB675A9D}" dt="2019-09-24T11:43:27.284" v="2147" actId="2696"/>
        <pc:sldMkLst>
          <pc:docMk/>
          <pc:sldMk cId="3916896519" sldId="314"/>
        </pc:sldMkLst>
      </pc:sldChg>
      <pc:sldChg chg="modSp add del">
        <pc:chgData name="Long B Nguyen" userId="f59fb8f3-a021-417a-8bc1-65c8d471c621" providerId="ADAL" clId="{A54A5039-9BC6-1548-AC61-7314DB675A9D}" dt="2019-09-24T14:05:24.942" v="2839" actId="2696"/>
        <pc:sldMkLst>
          <pc:docMk/>
          <pc:sldMk cId="2798321153" sldId="315"/>
        </pc:sldMkLst>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ldChg>
      <pc:sldChg chg="modSp add">
        <pc:chgData name="Long B Nguyen" userId="f59fb8f3-a021-417a-8bc1-65c8d471c621" providerId="ADAL" clId="{A54A5039-9BC6-1548-AC61-7314DB675A9D}" dt="2019-09-24T13:44:10.963" v="2838" actId="20577"/>
        <pc:sldMkLst>
          <pc:docMk/>
          <pc:sldMk cId="1215229427" sldId="318"/>
        </pc:sldMkLst>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ldChg>
      <pc:sldChg chg="delSp del mod">
        <pc:chgData name="Long B Nguyen" userId="f59fb8f3-a021-417a-8bc1-65c8d471c621" providerId="ADAL" clId="{34548085-73B9-DD45-AD31-2F40B14F23B0}" dt="2021-06-14T13:00:33.805" v="45" actId="2696"/>
        <pc:sldMkLst>
          <pc:docMk/>
          <pc:sldMk cId="136760411" sldId="584"/>
        </pc:sldMkLst>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ldChg>
      <pc:sldChg chg="modSp add del mod">
        <pc:chgData name="Long B Nguyen" userId="f59fb8f3-a021-417a-8bc1-65c8d471c621" providerId="ADAL" clId="{34548085-73B9-DD45-AD31-2F40B14F23B0}" dt="2021-06-14T16:23:17.164" v="3404" actId="2696"/>
        <pc:sldMkLst>
          <pc:docMk/>
          <pc:sldMk cId="3470192601" sldId="634"/>
        </pc:sldMkLst>
      </pc:sldChg>
      <pc:sldChg chg="addSp delSp modSp add mod">
        <pc:chgData name="Long B Nguyen" userId="f59fb8f3-a021-417a-8bc1-65c8d471c621" providerId="ADAL" clId="{34548085-73B9-DD45-AD31-2F40B14F23B0}" dt="2021-06-14T14:18:48.722" v="1587" actId="478"/>
        <pc:sldMkLst>
          <pc:docMk/>
          <pc:sldMk cId="3963522578" sldId="635"/>
        </pc:sldMkLst>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ldChg>
      <pc:sldChg chg="addSp delSp modSp add mod">
        <pc:chgData name="Long B Nguyen" userId="f59fb8f3-a021-417a-8bc1-65c8d471c621" providerId="ADAL" clId="{34548085-73B9-DD45-AD31-2F40B14F23B0}" dt="2021-06-14T16:22:56.275" v="3403" actId="14100"/>
        <pc:sldMkLst>
          <pc:docMk/>
          <pc:sldMk cId="1420150306" sldId="637"/>
        </pc:sldMkLst>
      </pc:sldChg>
      <pc:sldChg chg="modSp add del mod">
        <pc:chgData name="Long B Nguyen" userId="f59fb8f3-a021-417a-8bc1-65c8d471c621" providerId="ADAL" clId="{34548085-73B9-DD45-AD31-2F40B14F23B0}" dt="2021-06-14T15:42:03.825" v="1602" actId="2696"/>
        <pc:sldMkLst>
          <pc:docMk/>
          <pc:sldMk cId="954714080" sldId="638"/>
        </pc:sldMkLst>
      </pc:sldChg>
      <pc:sldChg chg="addSp modSp add mod">
        <pc:chgData name="Long B Nguyen" userId="f59fb8f3-a021-417a-8bc1-65c8d471c621" providerId="ADAL" clId="{34548085-73B9-DD45-AD31-2F40B14F23B0}" dt="2021-06-14T16:08:51.206" v="3092" actId="20577"/>
        <pc:sldMkLst>
          <pc:docMk/>
          <pc:sldMk cId="2040550915" sldId="638"/>
        </pc:sldMkLst>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ldChg>
      <pc:sldChg chg="addSp delSp modSp add mod">
        <pc:chgData name="Long B Nguyen" userId="f59fb8f3-a021-417a-8bc1-65c8d471c621" providerId="ADAL" clId="{34548085-73B9-DD45-AD31-2F40B14F23B0}" dt="2021-06-14T16:25:03.900" v="3433" actId="1038"/>
        <pc:sldMkLst>
          <pc:docMk/>
          <pc:sldMk cId="2914444823" sldId="640"/>
        </pc:sldMkLst>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ldChg>
      <pc:sldChg chg="addSp delSp modSp add mod">
        <pc:chgData name="Long B Nguyen" userId="f59fb8f3-a021-417a-8bc1-65c8d471c621" providerId="ADAL" clId="{34548085-73B9-DD45-AD31-2F40B14F23B0}" dt="2021-06-16T13:39:10.910" v="3598" actId="478"/>
        <pc:sldMkLst>
          <pc:docMk/>
          <pc:sldMk cId="1173569227" sldId="644"/>
        </pc:sldMkLst>
      </pc:sldChg>
      <pc:sldChg chg="modSp add del mod">
        <pc:chgData name="Long B Nguyen" userId="f59fb8f3-a021-417a-8bc1-65c8d471c621" providerId="ADAL" clId="{34548085-73B9-DD45-AD31-2F40B14F23B0}" dt="2021-06-14T17:12:20.338" v="3553" actId="2696"/>
        <pc:sldMkLst>
          <pc:docMk/>
          <pc:sldMk cId="2528264192" sldId="644"/>
        </pc:sldMkLst>
      </pc:sldChg>
      <pc:sldChg chg="delSp modSp add mod">
        <pc:chgData name="Long B Nguyen" userId="f59fb8f3-a021-417a-8bc1-65c8d471c621" providerId="ADAL" clId="{34548085-73B9-DD45-AD31-2F40B14F23B0}" dt="2021-06-16T13:41:00.892" v="3828" actId="20577"/>
        <pc:sldMkLst>
          <pc:docMk/>
          <pc:sldMk cId="3779115494" sldId="645"/>
        </pc:sldMkLst>
      </pc:sldChg>
      <pc:sldChg chg="addSp delSp modSp add mod">
        <pc:chgData name="Long B Nguyen" userId="f59fb8f3-a021-417a-8bc1-65c8d471c621" providerId="ADAL" clId="{34548085-73B9-DD45-AD31-2F40B14F23B0}" dt="2021-06-16T14:05:07.936" v="4436" actId="20577"/>
        <pc:sldMkLst>
          <pc:docMk/>
          <pc:sldMk cId="3872924252" sldId="646"/>
        </pc:sldMkLst>
      </pc:sldChg>
      <pc:sldChg chg="addSp delSp modSp add mod">
        <pc:chgData name="Long B Nguyen" userId="f59fb8f3-a021-417a-8bc1-65c8d471c621" providerId="ADAL" clId="{34548085-73B9-DD45-AD31-2F40B14F23B0}" dt="2021-06-16T14:18:20.154" v="4701" actId="20577"/>
        <pc:sldMkLst>
          <pc:docMk/>
          <pc:sldMk cId="2588780036" sldId="647"/>
        </pc:sldMkLst>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ldChg>
      <pc:sldChg chg="modSp add modAnim">
        <pc:chgData name="Long B Nguyen" userId="f59fb8f3-a021-417a-8bc1-65c8d471c621" providerId="ADAL" clId="{6AC26564-89E3-E046-BFB4-F80582D7E17B}" dt="2020-01-16T12:46:51.559" v="758" actId="255"/>
        <pc:sldMkLst>
          <pc:docMk/>
          <pc:sldMk cId="2054265466" sldId="314"/>
        </pc:sldMkLst>
      </pc:sldChg>
      <pc:sldChg chg="modSp add modAnim">
        <pc:chgData name="Long B Nguyen" userId="f59fb8f3-a021-417a-8bc1-65c8d471c621" providerId="ADAL" clId="{6AC26564-89E3-E046-BFB4-F80582D7E17B}" dt="2020-01-16T12:49:13.049" v="816" actId="255"/>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ldChg>
      <pc:sldChg chg="addSp delSp modSp add">
        <pc:chgData name="Long B Nguyen" userId="f59fb8f3-a021-417a-8bc1-65c8d471c621" providerId="ADAL" clId="{6AC26564-89E3-E046-BFB4-F80582D7E17B}" dt="2020-01-16T12:48:56.620" v="814" actId="20577"/>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ldChg>
      <pc:sldChg chg="modSp add modAnim">
        <pc:chgData name="Long B Nguyen" userId="f59fb8f3-a021-417a-8bc1-65c8d471c621" providerId="ADAL" clId="{6AC26564-89E3-E046-BFB4-F80582D7E17B}" dt="2020-01-16T12:53:13.597" v="1127"/>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ldChg>
      <pc:sldChg chg="modSp add modAnim">
        <pc:chgData name="Long B Nguyen" userId="f59fb8f3-a021-417a-8bc1-65c8d471c621" providerId="ADAL" clId="{6AC26564-89E3-E046-BFB4-F80582D7E17B}" dt="2020-01-13T14:19:32.433" v="590" actId="20577"/>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ldChg>
      <pc:sldChg chg="modSp add">
        <pc:chgData name="Long B Nguyen" userId="f59fb8f3-a021-417a-8bc1-65c8d471c621" providerId="ADAL" clId="{6AC26564-89E3-E046-BFB4-F80582D7E17B}" dt="2020-01-13T13:52:32.924" v="99" actId="2711"/>
        <pc:sldMkLst>
          <pc:docMk/>
          <pc:sldMk cId="1270247652" sldId="344"/>
        </pc:sldMkLst>
      </pc:sldChg>
      <pc:sldChg chg="modSp add modAnim">
        <pc:chgData name="Long B Nguyen" userId="f59fb8f3-a021-417a-8bc1-65c8d471c621" providerId="ADAL" clId="{6AC26564-89E3-E046-BFB4-F80582D7E17B}" dt="2020-01-16T12:52:56.169" v="1124"/>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ldChg>
      <pc:sldChg chg="addSp delSp modSp add">
        <pc:chgData name="Long B Nguyen" userId="f59fb8f3-a021-417a-8bc1-65c8d471c621" providerId="ADAL" clId="{6AC26564-89E3-E046-BFB4-F80582D7E17B}" dt="2020-01-16T12:48:48.788" v="791" actId="20577"/>
        <pc:sldMkLst>
          <pc:docMk/>
          <pc:sldMk cId="3512088914" sldId="348"/>
        </pc:sldMkLst>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ldChg>
      <pc:sldChg chg="modSp add del mod">
        <pc:chgData name="Long B Nguyen" userId="f59fb8f3-a021-417a-8bc1-65c8d471c621" providerId="ADAL" clId="{B1BC82AE-0B84-6345-94DD-50FF764891EB}" dt="2021-06-11T17:43:49.292" v="113" actId="2696"/>
        <pc:sldMkLst>
          <pc:docMk/>
          <pc:sldMk cId="3648112237" sldId="585"/>
        </pc:sldMkLst>
      </pc:sldChg>
      <pc:sldChg chg="modSp add mod">
        <pc:chgData name="Long B Nguyen" userId="f59fb8f3-a021-417a-8bc1-65c8d471c621" providerId="ADAL" clId="{B1BC82AE-0B84-6345-94DD-50FF764891EB}" dt="2021-06-11T18:02:30.563" v="523" actId="1076"/>
        <pc:sldMkLst>
          <pc:docMk/>
          <pc:sldMk cId="125234064" sldId="586"/>
        </pc:sldMkLst>
      </pc:sldChg>
      <pc:sldChg chg="modSp add mod modAnim">
        <pc:chgData name="Long B Nguyen" userId="f59fb8f3-a021-417a-8bc1-65c8d471c621" providerId="ADAL" clId="{B1BC82AE-0B84-6345-94DD-50FF764891EB}" dt="2021-06-14T12:40:36.087" v="1147" actId="14100"/>
        <pc:sldMkLst>
          <pc:docMk/>
          <pc:sldMk cId="3486834731" sldId="587"/>
        </pc:sldMkLst>
      </pc:sldChg>
      <pc:sldChg chg="modSp add mod modAnim">
        <pc:chgData name="Long B Nguyen" userId="f59fb8f3-a021-417a-8bc1-65c8d471c621" providerId="ADAL" clId="{B1BC82AE-0B84-6345-94DD-50FF764891EB}" dt="2021-06-14T12:32:35.492" v="1039" actId="255"/>
        <pc:sldMkLst>
          <pc:docMk/>
          <pc:sldMk cId="415119594" sldId="589"/>
        </pc:sldMkLst>
      </pc:sldChg>
      <pc:sldChg chg="modSp add mod">
        <pc:chgData name="Long B Nguyen" userId="f59fb8f3-a021-417a-8bc1-65c8d471c621" providerId="ADAL" clId="{B1BC82AE-0B84-6345-94DD-50FF764891EB}" dt="2021-06-14T12:33:38.554" v="1059" actId="20577"/>
        <pc:sldMkLst>
          <pc:docMk/>
          <pc:sldMk cId="3691232827" sldId="590"/>
        </pc:sldMkLst>
      </pc:sldChg>
      <pc:sldChg chg="modSp add mod">
        <pc:chgData name="Long B Nguyen" userId="f59fb8f3-a021-417a-8bc1-65c8d471c621" providerId="ADAL" clId="{B1BC82AE-0B84-6345-94DD-50FF764891EB}" dt="2021-06-14T12:33:20.785" v="1049" actId="20577"/>
        <pc:sldMkLst>
          <pc:docMk/>
          <pc:sldMk cId="120224996" sldId="591"/>
        </pc:sldMkLst>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ldChg>
      <pc:sldChg chg="modSp add del mod modAnim">
        <pc:chgData name="Long B Nguyen" userId="f59fb8f3-a021-417a-8bc1-65c8d471c621" providerId="ADAL" clId="{B1BC82AE-0B84-6345-94DD-50FF764891EB}" dt="2021-06-11T18:09:48.158" v="909" actId="2696"/>
        <pc:sldMkLst>
          <pc:docMk/>
          <pc:sldMk cId="1639420940" sldId="615"/>
        </pc:sldMkLst>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ldChg>
      <pc:sldChg chg="modSp add mod modAnim">
        <pc:chgData name="Long B Nguyen" userId="f59fb8f3-a021-417a-8bc1-65c8d471c621" providerId="ADAL" clId="{B1BC82AE-0B84-6345-94DD-50FF764891EB}" dt="2021-06-14T12:39:19.721" v="1081"/>
        <pc:sldMkLst>
          <pc:docMk/>
          <pc:sldMk cId="871459493" sldId="633"/>
        </pc:sldMkLst>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ldChg>
      <pc:sldChg chg="modSp add">
        <pc:chgData name="Long B Nguyen" userId="f59fb8f3-a021-417a-8bc1-65c8d471c621" providerId="ADAL" clId="{CC9C9D9A-5149-2947-86C0-576F501F60DC}" dt="2020-01-04T15:57:55.835" v="789" actId="14100"/>
        <pc:sldMkLst>
          <pc:docMk/>
          <pc:sldMk cId="3758830494" sldId="320"/>
        </pc:sldMkLst>
      </pc:sldChg>
      <pc:sldChg chg="modSp add">
        <pc:chgData name="Long B Nguyen" userId="f59fb8f3-a021-417a-8bc1-65c8d471c621" providerId="ADAL" clId="{CC9C9D9A-5149-2947-86C0-576F501F60DC}" dt="2020-01-05T21:51:37.442" v="2325" actId="20577"/>
        <pc:sldMkLst>
          <pc:docMk/>
          <pc:sldMk cId="1022945305" sldId="321"/>
        </pc:sldMkLst>
      </pc:sldChg>
      <pc:sldChg chg="modSp add">
        <pc:chgData name="Long B Nguyen" userId="f59fb8f3-a021-417a-8bc1-65c8d471c621" providerId="ADAL" clId="{CC9C9D9A-5149-2947-86C0-576F501F60DC}" dt="2020-01-04T17:41:57.489" v="1203" actId="20577"/>
        <pc:sldMkLst>
          <pc:docMk/>
          <pc:sldMk cId="3456840474" sldId="322"/>
        </pc:sldMkLst>
      </pc:sldChg>
      <pc:sldChg chg="modSp add">
        <pc:chgData name="Long B Nguyen" userId="f59fb8f3-a021-417a-8bc1-65c8d471c621" providerId="ADAL" clId="{CC9C9D9A-5149-2947-86C0-576F501F60DC}" dt="2020-01-04T18:38:26.241" v="1214" actId="113"/>
        <pc:sldMkLst>
          <pc:docMk/>
          <pc:sldMk cId="1062075874" sldId="323"/>
        </pc:sldMkLst>
      </pc:sldChg>
      <pc:sldChg chg="modSp add">
        <pc:chgData name="Long B Nguyen" userId="f59fb8f3-a021-417a-8bc1-65c8d471c621" providerId="ADAL" clId="{CC9C9D9A-5149-2947-86C0-576F501F60DC}" dt="2020-01-04T20:58:36.932" v="1972" actId="20577"/>
        <pc:sldMkLst>
          <pc:docMk/>
          <pc:sldMk cId="1310010799" sldId="324"/>
        </pc:sldMkLst>
      </pc:sldChg>
      <pc:sldChg chg="modSp add">
        <pc:chgData name="Long B Nguyen" userId="f59fb8f3-a021-417a-8bc1-65c8d471c621" providerId="ADAL" clId="{CC9C9D9A-5149-2947-86C0-576F501F60DC}" dt="2020-01-05T21:27:04.952" v="2119" actId="20577"/>
        <pc:sldMkLst>
          <pc:docMk/>
          <pc:sldMk cId="3314372952" sldId="325"/>
        </pc:sldMkLst>
      </pc:sldChg>
      <pc:sldChg chg="modSp add">
        <pc:chgData name="Long B Nguyen" userId="f59fb8f3-a021-417a-8bc1-65c8d471c621" providerId="ADAL" clId="{CC9C9D9A-5149-2947-86C0-576F501F60DC}" dt="2020-01-05T21:29:58.563" v="2178" actId="20577"/>
        <pc:sldMkLst>
          <pc:docMk/>
          <pc:sldMk cId="3117943122" sldId="326"/>
        </pc:sldMkLst>
      </pc:sldChg>
      <pc:sldChg chg="modSp add">
        <pc:chgData name="Long B Nguyen" userId="f59fb8f3-a021-417a-8bc1-65c8d471c621" providerId="ADAL" clId="{CC9C9D9A-5149-2947-86C0-576F501F60DC}" dt="2020-01-05T21:59:55.597" v="2392" actId="14100"/>
        <pc:sldMkLst>
          <pc:docMk/>
          <pc:sldMk cId="1025618360" sldId="327"/>
        </pc:sldMkLst>
      </pc:sldChg>
      <pc:sldChg chg="modSp add">
        <pc:chgData name="Long B Nguyen" userId="f59fb8f3-a021-417a-8bc1-65c8d471c621" providerId="ADAL" clId="{CC9C9D9A-5149-2947-86C0-576F501F60DC}" dt="2020-01-05T21:54:47.081" v="2356" actId="2711"/>
        <pc:sldMkLst>
          <pc:docMk/>
          <pc:sldMk cId="3894299887" sldId="328"/>
        </pc:sldMkLst>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Nguyen" userId="f59fb8f3-a021-417a-8bc1-65c8d471c621" providerId="ADAL" clId="{98B5F8C2-D7AA-3A49-83D2-79A8D8C97609}"/>
    <pc:docChg chg="modSld">
      <pc:chgData name="Long Nguyen" userId="f59fb8f3-a021-417a-8bc1-65c8d471c621" providerId="ADAL" clId="{98B5F8C2-D7AA-3A49-83D2-79A8D8C97609}" dt="2023-03-08T15:17:37.413" v="2"/>
      <pc:docMkLst>
        <pc:docMk/>
      </pc:docMkLst>
      <pc:sldChg chg="modAnim">
        <pc:chgData name="Long Nguyen" userId="f59fb8f3-a021-417a-8bc1-65c8d471c621" providerId="ADAL" clId="{98B5F8C2-D7AA-3A49-83D2-79A8D8C97609}" dt="2023-03-08T15:17:37.413" v="2"/>
        <pc:sldMkLst>
          <pc:docMk/>
          <pc:sldMk cId="2148380371" sldId="658"/>
        </pc:sldMkLst>
      </pc:sldChg>
    </pc:docChg>
  </pc:docChgLst>
  <pc:docChgLst>
    <pc:chgData name="Long B Nguyen" userId="f59fb8f3-a021-417a-8bc1-65c8d471c621" providerId="ADAL" clId="{EA0444FE-5958-8843-A334-9A1D4951A140}"/>
    <pc:docChg chg="undo custSel addSld delSld modSld">
      <pc:chgData name="Long B Nguyen" userId="f59fb8f3-a021-417a-8bc1-65c8d471c621" providerId="ADAL" clId="{EA0444FE-5958-8843-A334-9A1D4951A140}" dt="2025-01-13T12:49:17.829" v="6" actId="27636"/>
      <pc:docMkLst>
        <pc:docMk/>
      </pc:docMkLst>
      <pc:sldChg chg="del">
        <pc:chgData name="Long B Nguyen" userId="f59fb8f3-a021-417a-8bc1-65c8d471c621" providerId="ADAL" clId="{EA0444FE-5958-8843-A334-9A1D4951A140}" dt="2025-01-13T12:46:58.288" v="0" actId="2696"/>
        <pc:sldMkLst>
          <pc:docMk/>
          <pc:sldMk cId="2053114744" sldId="642"/>
        </pc:sldMkLst>
      </pc:sldChg>
      <pc:sldChg chg="add">
        <pc:chgData name="Long B Nguyen" userId="f59fb8f3-a021-417a-8bc1-65c8d471c621" providerId="ADAL" clId="{EA0444FE-5958-8843-A334-9A1D4951A140}" dt="2025-01-13T12:47:07.592" v="1"/>
        <pc:sldMkLst>
          <pc:docMk/>
          <pc:sldMk cId="4273389239" sldId="642"/>
        </pc:sldMkLst>
      </pc:sldChg>
      <pc:sldChg chg="modSp add del mod modAnim">
        <pc:chgData name="Long B Nguyen" userId="f59fb8f3-a021-417a-8bc1-65c8d471c621" providerId="ADAL" clId="{EA0444FE-5958-8843-A334-9A1D4951A140}" dt="2025-01-13T12:49:17.829" v="6" actId="27636"/>
        <pc:sldMkLst>
          <pc:docMk/>
          <pc:sldMk cId="976616591" sldId="659"/>
        </pc:sldMkLst>
        <pc:spChg chg="mod">
          <ac:chgData name="Long B Nguyen" userId="f59fb8f3-a021-417a-8bc1-65c8d471c621" providerId="ADAL" clId="{EA0444FE-5958-8843-A334-9A1D4951A140}" dt="2025-01-13T12:49:17.829" v="6" actId="27636"/>
          <ac:spMkLst>
            <pc:docMk/>
            <pc:sldMk cId="976616591" sldId="659"/>
            <ac:spMk id="16386" creationId="{FED7AF1E-A261-402F-1EEC-D7FEA3351092}"/>
          </ac:spMkLst>
        </pc:sp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ldChg>
      <pc:sldChg chg="modSp">
        <pc:chgData name="Long B Nguyen" userId="f59fb8f3-a021-417a-8bc1-65c8d471c621" providerId="ADAL" clId="{AA9102B5-DACA-D841-B260-AEEBF90FC60A}" dt="2020-01-06T01:56:11.549" v="712" actId="1076"/>
        <pc:sldMkLst>
          <pc:docMk/>
          <pc:sldMk cId="1310010799" sldId="324"/>
        </pc:sldMkLst>
      </pc:sldChg>
      <pc:sldChg chg="modSp">
        <pc:chgData name="Long B Nguyen" userId="f59fb8f3-a021-417a-8bc1-65c8d471c621" providerId="ADAL" clId="{AA9102B5-DACA-D841-B260-AEEBF90FC60A}" dt="2020-01-06T15:35:11.658" v="853" actId="20577"/>
        <pc:sldMkLst>
          <pc:docMk/>
          <pc:sldMk cId="3314372952" sldId="325"/>
        </pc:sldMkLst>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ldChg>
      <pc:sldChg chg="modSp">
        <pc:chgData name="Long B Nguyen" userId="f59fb8f3-a021-417a-8bc1-65c8d471c621" providerId="ADAL" clId="{AA9102B5-DACA-D841-B260-AEEBF90FC60A}" dt="2020-01-06T01:55:34.369" v="708" actId="20577"/>
        <pc:sldMkLst>
          <pc:docMk/>
          <pc:sldMk cId="4294143140" sldId="329"/>
        </pc:sldMkLst>
      </pc:sldChg>
      <pc:sldChg chg="modSp add">
        <pc:chgData name="Long B Nguyen" userId="f59fb8f3-a021-417a-8bc1-65c8d471c621" providerId="ADAL" clId="{AA9102B5-DACA-D841-B260-AEEBF90FC60A}" dt="2020-01-06T15:01:01.638" v="819" actId="2711"/>
        <pc:sldMkLst>
          <pc:docMk/>
          <pc:sldMk cId="3594730708" sldId="330"/>
        </pc:sldMkLst>
      </pc:sldChg>
      <pc:sldChg chg="modSp add">
        <pc:chgData name="Long B Nguyen" userId="f59fb8f3-a021-417a-8bc1-65c8d471c621" providerId="ADAL" clId="{AA9102B5-DACA-D841-B260-AEEBF90FC60A}" dt="2020-01-06T02:00:17.493" v="815" actId="255"/>
        <pc:sldMkLst>
          <pc:docMk/>
          <pc:sldMk cId="3870816631" sldId="331"/>
        </pc:sldMkLst>
      </pc:sldChg>
      <pc:sldChg chg="modSp add">
        <pc:chgData name="Long B Nguyen" userId="f59fb8f3-a021-417a-8bc1-65c8d471c621" providerId="ADAL" clId="{AA9102B5-DACA-D841-B260-AEEBF90FC60A}" dt="2020-01-06T17:07:10.515" v="1519" actId="2711"/>
        <pc:sldMkLst>
          <pc:docMk/>
          <pc:sldMk cId="3124353102" sldId="332"/>
        </pc:sldMkLst>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ldChg>
      <pc:sldChg chg="modSp del mod">
        <pc:chgData name="Long B Nguyen" userId="f59fb8f3-a021-417a-8bc1-65c8d471c621" providerId="ADAL" clId="{7E551B6C-1E81-B548-A72C-C51786C7D0CC}" dt="2021-06-10T17:08:32.914" v="1371" actId="2696"/>
        <pc:sldMkLst>
          <pc:docMk/>
          <pc:sldMk cId="3947558204" sldId="313"/>
        </pc:sldMkLst>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ldChg>
      <pc:sldChg chg="modSp add mod">
        <pc:chgData name="Long B Nguyen" userId="f59fb8f3-a021-417a-8bc1-65c8d471c621" providerId="ADAL" clId="{7E551B6C-1E81-B548-A72C-C51786C7D0CC}" dt="2021-06-11T12:18:43.912" v="2147" actId="255"/>
        <pc:sldMkLst>
          <pc:docMk/>
          <pc:sldMk cId="1824894821" sldId="316"/>
        </pc:sldMkLst>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ldChg>
      <pc:sldChg chg="modSp add mod">
        <pc:chgData name="Long B Nguyen" userId="f59fb8f3-a021-417a-8bc1-65c8d471c621" providerId="ADAL" clId="{7E551B6C-1E81-B548-A72C-C51786C7D0CC}" dt="2021-06-11T12:21:04.695" v="2199" actId="1076"/>
        <pc:sldMkLst>
          <pc:docMk/>
          <pc:sldMk cId="1830555247" sldId="342"/>
        </pc:sldMkLst>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ldChg>
      <pc:sldChg chg="modSp mod">
        <pc:chgData name="Long B Nguyen" userId="f59fb8f3-a021-417a-8bc1-65c8d471c621" providerId="ADAL" clId="{7E551B6C-1E81-B548-A72C-C51786C7D0CC}" dt="2021-06-11T15:53:57.641" v="3218" actId="20577"/>
        <pc:sldMkLst>
          <pc:docMk/>
          <pc:sldMk cId="1270247652" sldId="344"/>
        </pc:sldMkLst>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ldChg>
      <pc:sldChg chg="modSp add">
        <pc:chgData name="Long B Nguyen" userId="f59fb8f3-a021-417a-8bc1-65c8d471c621" providerId="ADAL" clId="{7E551B6C-1E81-B548-A72C-C51786C7D0CC}" dt="2021-06-11T12:01:35.808" v="1748" actId="20577"/>
        <pc:sldMkLst>
          <pc:docMk/>
          <pc:sldMk cId="1173183267" sldId="350"/>
        </pc:sldMkLst>
      </pc:sldChg>
      <pc:sldChg chg="modSp add del mod modAnim">
        <pc:chgData name="Long B Nguyen" userId="f59fb8f3-a021-417a-8bc1-65c8d471c621" providerId="ADAL" clId="{7E551B6C-1E81-B548-A72C-C51786C7D0CC}" dt="2021-06-10T13:03:10.803" v="496" actId="2696"/>
        <pc:sldMkLst>
          <pc:docMk/>
          <pc:sldMk cId="1718290988" sldId="350"/>
        </pc:sldMkLst>
      </pc:sldChg>
      <pc:sldChg chg="modSp add mod modAnim">
        <pc:chgData name="Long B Nguyen" userId="f59fb8f3-a021-417a-8bc1-65c8d471c621" providerId="ADAL" clId="{7E551B6C-1E81-B548-A72C-C51786C7D0CC}" dt="2021-06-11T12:21:24.691" v="2200" actId="1076"/>
        <pc:sldMkLst>
          <pc:docMk/>
          <pc:sldMk cId="1166836157" sldId="351"/>
        </pc:sldMkLst>
      </pc:sldChg>
      <pc:sldChg chg="modSp add del modAnim">
        <pc:chgData name="Long B Nguyen" userId="f59fb8f3-a021-417a-8bc1-65c8d471c621" providerId="ADAL" clId="{7E551B6C-1E81-B548-A72C-C51786C7D0CC}" dt="2021-06-10T13:08:38.854" v="566" actId="2696"/>
        <pc:sldMkLst>
          <pc:docMk/>
          <pc:sldMk cId="486956964" sldId="352"/>
        </pc:sldMkLst>
      </pc:sldChg>
      <pc:sldChg chg="delSp modSp add mod modAnim">
        <pc:chgData name="Long B Nguyen" userId="f59fb8f3-a021-417a-8bc1-65c8d471c621" providerId="ADAL" clId="{7E551B6C-1E81-B548-A72C-C51786C7D0CC}" dt="2021-06-11T17:27:42.670" v="4039" actId="20577"/>
        <pc:sldMkLst>
          <pc:docMk/>
          <pc:sldMk cId="630408664" sldId="598"/>
        </pc:sldMkLst>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ldChg>
      <pc:sldChg chg="modSp add mod">
        <pc:chgData name="Long B Nguyen" userId="f59fb8f3-a021-417a-8bc1-65c8d471c621" providerId="ADAL" clId="{7E551B6C-1E81-B548-A72C-C51786C7D0CC}" dt="2021-06-10T17:01:49.146" v="1101" actId="20577"/>
        <pc:sldMkLst>
          <pc:docMk/>
          <pc:sldMk cId="3969006746" sldId="627"/>
        </pc:sldMkLst>
      </pc:sldChg>
      <pc:sldChg chg="modSp add mod modAnim">
        <pc:chgData name="Long B Nguyen" userId="f59fb8f3-a021-417a-8bc1-65c8d471c621" providerId="ADAL" clId="{7E551B6C-1E81-B548-A72C-C51786C7D0CC}" dt="2021-06-11T16:15:09.711" v="3219" actId="20577"/>
        <pc:sldMkLst>
          <pc:docMk/>
          <pc:sldMk cId="781734240" sldId="628"/>
        </pc:sldMkLst>
      </pc:sldChg>
      <pc:sldChg chg="addSp modSp add mod modAnim">
        <pc:chgData name="Long B Nguyen" userId="f59fb8f3-a021-417a-8bc1-65c8d471c621" providerId="ADAL" clId="{7E551B6C-1E81-B548-A72C-C51786C7D0CC}" dt="2021-06-11T16:15:30.481" v="3246" actId="20577"/>
        <pc:sldMkLst>
          <pc:docMk/>
          <pc:sldMk cId="4189100123" sldId="629"/>
        </pc:sldMkLst>
      </pc:sldChg>
      <pc:sldChg chg="modSp add mod">
        <pc:chgData name="Long B Nguyen" userId="f59fb8f3-a021-417a-8bc1-65c8d471c621" providerId="ADAL" clId="{7E551B6C-1E81-B548-A72C-C51786C7D0CC}" dt="2021-06-11T17:21:15.863" v="3803" actId="20577"/>
        <pc:sldMkLst>
          <pc:docMk/>
          <pc:sldMk cId="3668115397" sldId="643"/>
        </pc:sldMkLst>
      </pc:sldChg>
      <pc:sldChg chg="delSp modSp add mod">
        <pc:chgData name="Long B Nguyen" userId="f59fb8f3-a021-417a-8bc1-65c8d471c621" providerId="ADAL" clId="{7E551B6C-1E81-B548-A72C-C51786C7D0CC}" dt="2021-06-11T16:51:13.848" v="3411" actId="20577"/>
        <pc:sldMkLst>
          <pc:docMk/>
          <pc:sldMk cId="3323891907" sldId="647"/>
        </pc:sldMkLst>
      </pc:sldChg>
      <pc:sldChg chg="modSp add mod">
        <pc:chgData name="Long B Nguyen" userId="f59fb8f3-a021-417a-8bc1-65c8d471c621" providerId="ADAL" clId="{7E551B6C-1E81-B548-A72C-C51786C7D0CC}" dt="2021-06-11T17:18:06.386" v="3802" actId="20577"/>
        <pc:sldMkLst>
          <pc:docMk/>
          <pc:sldMk cId="2605170431" sldId="648"/>
        </pc:sldMkLst>
      </pc:sldChg>
      <pc:sldChg chg="addSp modSp add modAnim">
        <pc:chgData name="Long B Nguyen" userId="f59fb8f3-a021-417a-8bc1-65c8d471c621" providerId="ADAL" clId="{7E551B6C-1E81-B548-A72C-C51786C7D0CC}" dt="2021-06-11T17:34:26.776" v="4329" actId="1036"/>
        <pc:sldMkLst>
          <pc:docMk/>
          <pc:sldMk cId="1498021361" sldId="6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1/13/25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32990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1709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81447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8E33-19E9-5755-3B9B-10E825E8FE34}"/>
            </a:ext>
          </a:extLst>
        </p:cNvPr>
        <p:cNvGrpSpPr/>
        <p:nvPr/>
      </p:nvGrpSpPr>
      <p:grpSpPr>
        <a:xfrm>
          <a:off x="0" y="0"/>
          <a:ext cx="0" cy="0"/>
          <a:chOff x="0" y="0"/>
          <a:chExt cx="0" cy="0"/>
        </a:xfrm>
      </p:grpSpPr>
      <p:sp>
        <p:nvSpPr>
          <p:cNvPr id="23553" name="Rectangle 7">
            <a:extLst>
              <a:ext uri="{FF2B5EF4-FFF2-40B4-BE49-F238E27FC236}">
                <a16:creationId xmlns:a16="http://schemas.microsoft.com/office/drawing/2014/main" id="{5C91C0F9-1288-0191-05AD-B2070FD064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495945BE-0BE0-EBB0-15AA-64E0CC8B420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0BB33B45-B13A-3BAE-D19B-2857154CFB7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746055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1/13/25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b="1" dirty="0"/>
              <a:t>Scalability</a:t>
            </a:r>
            <a:r>
              <a:rPr lang="en-US" dirty="0"/>
              <a:t> is the ability of a system to handle a bigger load by adding resources to the system. For example, Amazon’s payment system is scalable because as its user base grows, it can add more servers to handle payments.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to 1, “Non-binary” to 2.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endParaRPr lang="en-US" sz="2000" dirty="0"/>
          </a:p>
          <a:p>
            <a:pPr marL="38085" indent="0">
              <a:buNone/>
              <a:defRPr/>
            </a:pPr>
            <a:r>
              <a:rPr lang="en-US" b="1" dirty="0"/>
              <a:t>Sequential computing </a:t>
            </a:r>
            <a:r>
              <a:rPr lang="en-US" dirty="0"/>
              <a:t>is a computational model in which operations are performed in order one at a time. </a:t>
            </a:r>
          </a:p>
          <a:p>
            <a:pPr marL="38085" indent="0">
              <a:buNone/>
              <a:defRPr/>
            </a:pPr>
            <a:endParaRPr lang="en-US" b="1" dirty="0"/>
          </a:p>
          <a:p>
            <a:pPr marL="38085" indent="0">
              <a:buNone/>
              <a:defRPr/>
            </a:pPr>
            <a:r>
              <a:rPr lang="en-US" b="1" dirty="0"/>
              <a:t>Parallel computing </a:t>
            </a:r>
            <a:r>
              <a:rPr lang="en-US" dirty="0"/>
              <a:t>is a computational model where the program is broken into multiple smaller sequential computing operations, some of which are performed simultaneously. </a:t>
            </a:r>
            <a:endParaRPr lang="en-US" sz="2000" b="1" dirty="0"/>
          </a:p>
          <a:p>
            <a:pPr marL="38085" indent="0">
              <a:buNone/>
              <a:defRPr/>
            </a:pPr>
            <a:endParaRPr lang="en-US" sz="2000" b="1" dirty="0"/>
          </a:p>
          <a:p>
            <a:pPr marL="38085" indent="0">
              <a:buNone/>
              <a:defRPr/>
            </a:pPr>
            <a:r>
              <a:rPr lang="en-US" sz="2000" dirty="0"/>
              <a:t>Parallel computing uses a single computer with multiple processors. </a:t>
            </a:r>
          </a:p>
          <a:p>
            <a:pPr marL="38085" indent="0">
              <a:buNone/>
              <a:defRPr/>
            </a:pPr>
            <a:endParaRPr lang="en-US" sz="2000" dirty="0"/>
          </a:p>
          <a:p>
            <a:pPr marL="38085" indent="0">
              <a:buNone/>
              <a:defRPr/>
            </a:pPr>
            <a:r>
              <a:rPr lang="en-US" b="1" dirty="0"/>
              <a:t>Distributed computing </a:t>
            </a:r>
            <a:r>
              <a:rPr lang="en-US" dirty="0"/>
              <a:t>is a computational model in which multiple devices are used to run a program. </a:t>
            </a: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376261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dirty="0"/>
              <a:t>A sequential solution takes as long as the sum of all of its steps. A parallel computing solution takes as long as its sequential tasks plus the longest of its parallel tasks. </a:t>
            </a: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dirty="0"/>
              <a:t>The </a:t>
            </a:r>
            <a:r>
              <a:rPr lang="en-US" b="1" dirty="0"/>
              <a:t>“speedup” </a:t>
            </a:r>
            <a:r>
              <a:rPr lang="en-US" dirty="0"/>
              <a:t>of a parallel solution is measured in the time it took to complete the task sequentially divided by the time it took to complete the task when done in parallel. </a:t>
            </a:r>
          </a:p>
          <a:p>
            <a:pPr marL="38085" indent="0">
              <a:buNone/>
              <a:defRPr/>
            </a:pPr>
            <a:endParaRPr lang="en-US" dirty="0"/>
          </a:p>
          <a:p>
            <a:pPr marL="38085" indent="0">
              <a:buNone/>
              <a:defRPr/>
            </a:pPr>
            <a:r>
              <a:rPr lang="en-US" dirty="0"/>
              <a:t>Solutions that use parallel computing can scale more effectively than solutions that use sequential computing. </a:t>
            </a:r>
            <a:endParaRPr lang="en-US" sz="2000" dirty="0"/>
          </a:p>
          <a:p>
            <a:pPr marL="38085" indent="0">
              <a:buNone/>
              <a:defRPr/>
            </a:pPr>
            <a:endParaRPr lang="en-US" dirty="0"/>
          </a:p>
          <a:p>
            <a:pPr marL="38085" indent="0">
              <a:buNone/>
              <a:defRPr/>
            </a:pPr>
            <a:r>
              <a:rPr lang="en-US" dirty="0"/>
              <a:t>Distributed computing allows problems to be solved that could not be solved on a single computer because of either the processing time or storage needs involved. Distributed computing allows much larger problems to be solved quicker than they could be solved using a single computer. </a:t>
            </a: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148380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42733892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184A7-B6D7-1B35-1711-4400C3EA6ACE}"/>
            </a:ext>
          </a:extLst>
        </p:cNvPr>
        <p:cNvGrpSpPr/>
        <p:nvPr/>
      </p:nvGrpSpPr>
      <p:grpSpPr>
        <a:xfrm>
          <a:off x="0" y="0"/>
          <a:ext cx="0" cy="0"/>
          <a:chOff x="0" y="0"/>
          <a:chExt cx="0" cy="0"/>
        </a:xfrm>
      </p:grpSpPr>
      <p:sp>
        <p:nvSpPr>
          <p:cNvPr id="22529" name="Rectangle 2">
            <a:extLst>
              <a:ext uri="{FF2B5EF4-FFF2-40B4-BE49-F238E27FC236}">
                <a16:creationId xmlns:a16="http://schemas.microsoft.com/office/drawing/2014/main" id="{16079AA5-F3DA-1996-B45E-F6C94D16F904}"/>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ED7AF1E-A261-402F-1EEC-D7FEA3351092}"/>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976616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10653</TotalTime>
  <Words>2100</Words>
  <Application>Microsoft Macintosh PowerPoint</Application>
  <PresentationFormat>On-screen Show (16:10)</PresentationFormat>
  <Paragraphs>244</Paragraphs>
  <Slides>27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ＭＳ Ｐゴシック</vt:lpstr>
      <vt:lpstr>Arial</vt:lpstr>
      <vt:lpstr>Calibri</vt:lpstr>
      <vt:lpstr>Courier New</vt:lpstr>
      <vt:lpstr>Gill Sans MT</vt:lpstr>
      <vt:lpstr>Tahoma</vt:lpstr>
      <vt:lpstr>Office Theme</vt:lpstr>
      <vt:lpstr>Understanding Data Part 3</vt:lpstr>
      <vt:lpstr>Information</vt:lpstr>
      <vt:lpstr>Computational Models</vt:lpstr>
      <vt:lpstr>Computational Models</vt:lpstr>
      <vt:lpstr>Information</vt:lpstr>
      <vt:lpstr>Data</vt:lpstr>
      <vt:lpstr>Cleaning Data</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2025-01-13T12:49:18Z</dcterms:modified>
</cp:coreProperties>
</file>